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541" autoAdjust="0"/>
    <p:restoredTop sz="94660"/>
  </p:normalViewPr>
  <p:slideViewPr>
    <p:cSldViewPr snapToGrid="0">
      <p:cViewPr varScale="1">
        <p:scale>
          <a:sx n="78" d="100"/>
          <a:sy n="78" d="100"/>
        </p:scale>
        <p:origin x="35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" name="Google Shape;13;p1"/>
          <p:cNvSpPr/>
          <p:nvPr/>
        </p:nvSpPr>
        <p:spPr>
          <a:xfrm>
            <a:off x="9525" y="0"/>
            <a:ext cx="12192000" cy="1000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" name="Google Shape;14;p1" descr="A black and grey logo&#10;&#10;Description automatically generated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276225" y="281781"/>
            <a:ext cx="1990990" cy="423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 descr="A close up of a logo&#10;&#10;Description automatically generated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10280899" y="226297"/>
            <a:ext cx="1644402" cy="534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1" descr="A blue and black logo&#10;&#10;Description automatically generated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4321983" y="281780"/>
            <a:ext cx="1135004" cy="4238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1" descr="A circular logo with people and map&#10;&#10;Description automatically generated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7511755" y="136525"/>
            <a:ext cx="714375" cy="71437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u810021214036-SubashiniM/NAAN-MUDALVAN-PROJEC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youtu.be/Jk8gauTL_k4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>
            <a:spLocks noGrp="1"/>
          </p:cNvSpPr>
          <p:nvPr>
            <p:ph type="ctrTitle"/>
          </p:nvPr>
        </p:nvSpPr>
        <p:spPr>
          <a:xfrm>
            <a:off x="1490117" y="2406781"/>
            <a:ext cx="9144000" cy="977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</a:pPr>
            <a: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An End-to-End Data Science Project with ChatGPT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Google Shape;92;p13"/>
          <p:cNvSpPr txBox="1"/>
          <p:nvPr/>
        </p:nvSpPr>
        <p:spPr>
          <a:xfrm>
            <a:off x="-301207" y="1511390"/>
            <a:ext cx="12726648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2F5496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TSP- AI ML Fundamentals (Capstone Project)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3" name="Google Shape;93;p13"/>
          <p:cNvSpPr txBox="1"/>
          <p:nvPr/>
        </p:nvSpPr>
        <p:spPr>
          <a:xfrm>
            <a:off x="8562974" y="4068197"/>
            <a:ext cx="4733925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SUBASHINI M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810021214036</a:t>
            </a:r>
            <a:endParaRPr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4" name="Google Shape;94;p13"/>
          <p:cNvSpPr txBox="1"/>
          <p:nvPr/>
        </p:nvSpPr>
        <p:spPr>
          <a:xfrm>
            <a:off x="1281661" y="5451585"/>
            <a:ext cx="825958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Guided By: 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Ramar Bose Sr. AI Master Trainer   </a:t>
            </a:r>
            <a:endParaRPr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5" name="Google Shape;95;p13"/>
          <p:cNvSpPr txBox="1">
            <a:spLocks noGrp="1"/>
          </p:cNvSpPr>
          <p:nvPr>
            <p:ph type="ftr" idx="11"/>
          </p:nvPr>
        </p:nvSpPr>
        <p:spPr>
          <a:xfrm>
            <a:off x="4248462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References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Google Shape;157;p22"/>
          <p:cNvSpPr txBox="1">
            <a:spLocks noGrp="1"/>
          </p:cNvSpPr>
          <p:nvPr>
            <p:ph type="subTitle" idx="1"/>
          </p:nvPr>
        </p:nvSpPr>
        <p:spPr>
          <a:xfrm>
            <a:off x="1085849" y="2110153"/>
            <a:ext cx="9124951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Project Github link, Ramar Bose , 2024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Project video recorded link (youtube/github), Ramar Bose , 2024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Project PPT &amp; Report github link, Ramar Bose , 2024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endParaRPr sz="26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2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 txBox="1"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Arial"/>
              <a:buNone/>
            </a:pPr>
            <a:r>
              <a:rPr 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THANK YOU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Google Shape;164;p23"/>
          <p:cNvSpPr txBox="1">
            <a:spLocks noGrp="1"/>
          </p:cNvSpPr>
          <p:nvPr>
            <p:ph type="ft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title"/>
          </p:nvPr>
        </p:nvSpPr>
        <p:spPr>
          <a:xfrm>
            <a:off x="883171" y="120451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Arial"/>
              <a:buNone/>
            </a:pPr>
            <a:r>
              <a:rPr 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OUTLINE :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Google Shape;101;p14"/>
          <p:cNvSpPr txBox="1">
            <a:spLocks noGrp="1"/>
          </p:cNvSpPr>
          <p:nvPr>
            <p:ph type="body" idx="1"/>
          </p:nvPr>
        </p:nvSpPr>
        <p:spPr>
          <a:xfrm>
            <a:off x="1685925" y="1618938"/>
            <a:ext cx="11019020" cy="523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Problem Statement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Proposed System/Solution</a:t>
            </a:r>
            <a:endParaRPr dirty="0"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Algorithm &amp; Deployment  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GitHub Link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Project Demo(photos / videos)</a:t>
            </a:r>
            <a:endParaRPr dirty="0"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Conclusion</a:t>
            </a:r>
            <a:endParaRPr dirty="0"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Future Scope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References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" name="Google Shape;102;p14"/>
          <p:cNvSpPr txBox="1">
            <a:spLocks noGrp="1"/>
          </p:cNvSpPr>
          <p:nvPr>
            <p:ph type="ftr" idx="11"/>
          </p:nvPr>
        </p:nvSpPr>
        <p:spPr>
          <a:xfrm>
            <a:off x="4083571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Problem Statement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8" name="Google Shape;108;p15"/>
          <p:cNvSpPr txBox="1">
            <a:spLocks noGrp="1"/>
          </p:cNvSpPr>
          <p:nvPr>
            <p:ph type="subTitle" idx="1"/>
          </p:nvPr>
        </p:nvSpPr>
        <p:spPr>
          <a:xfrm>
            <a:off x="1047749" y="2127277"/>
            <a:ext cx="10106025" cy="3197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This project aims to create a loan approval system using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machine learning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and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ChatGPT's NLP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. It will analyze past loan data to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predict creditworthiness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for new applicants. Integrating ChatGPT automates customer interactions, improving the loan application process. By combining analytics with conversational AI, it aims to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boost accuracy and speed of approvals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, enhancing the user experience for applicants and loan officers.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" name="Google Shape;109;p15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Proposed Solution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5" name="Google Shape;115;p16"/>
          <p:cNvSpPr txBox="1">
            <a:spLocks noGrp="1"/>
          </p:cNvSpPr>
          <p:nvPr>
            <p:ph type="subTitle" idx="1"/>
          </p:nvPr>
        </p:nvSpPr>
        <p:spPr>
          <a:xfrm>
            <a:off x="1095375" y="2186353"/>
            <a:ext cx="10048875" cy="299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The proposed end-to-end data science project with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ChatGPT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and a loan dataset involves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data preprocessing, feature engineering, and training a machine learning model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for loan approval prediction. Integration of ChatGPT enables a conversational interface for user inquiries and assistance. Thorough testing ensures model accuracy in real-world scenarios.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6" name="Google Shape;116;p16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Algorithm &amp; Deployment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2" name="Google Shape;122;p17"/>
          <p:cNvSpPr txBox="1">
            <a:spLocks noGrp="1"/>
          </p:cNvSpPr>
          <p:nvPr>
            <p:ph type="subTitle" idx="1"/>
          </p:nvPr>
        </p:nvSpPr>
        <p:spPr>
          <a:xfrm>
            <a:off x="1057275" y="2110153"/>
            <a:ext cx="10067925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4572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Data preprocessing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Clean and prepare loan dataset, handle missing values and outliers.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Feature engineering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Extract relevant information to enhance model performance.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Machine learning model training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Train model (e.g., logistic regression, random forest) to predict loan approval/rejection based on historical data.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Integration of ChatGPT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Enable conversational interface for user inquiries and assistance.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Testing and evaluation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Ensure model accuracy and effectiveness in real-world scenarios.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3" name="Google Shape;123;p17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ctrTitle"/>
          </p:nvPr>
        </p:nvSpPr>
        <p:spPr>
          <a:xfrm>
            <a:off x="1524000" y="1405717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GitHub Link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1"/>
          </p:nvPr>
        </p:nvSpPr>
        <p:spPr>
          <a:xfrm>
            <a:off x="681584" y="2572884"/>
            <a:ext cx="11152682" cy="52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spcBef>
                <a:spcPts val="0"/>
              </a:spcBef>
              <a:buSzPts val="2600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https://github.com/au810021214036-SubashiniM/NAAN-MUDALVAN-PROJECT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" name="Google Shape;130;p18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2834232" y="3439758"/>
            <a:ext cx="78337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4400" b="1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Youtube</a:t>
            </a: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Link</a:t>
            </a:r>
          </a:p>
          <a:p>
            <a:pPr algn="ctr"/>
            <a:r>
              <a:rPr lang="en-US" sz="36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https://youtu.be/Jk8gauTL_k4</a:t>
            </a:r>
            <a:r>
              <a:rPr lang="en-US" sz="36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ctrTitle"/>
          </p:nvPr>
        </p:nvSpPr>
        <p:spPr>
          <a:xfrm>
            <a:off x="1479030" y="718838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</a:pPr>
            <a:r>
              <a:rPr lang="en-US" sz="36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Project Demo(Recorded Video)</a:t>
            </a:r>
            <a:endParaRPr sz="36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6" name="Google Shape;136;p19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  <p:pic>
        <p:nvPicPr>
          <p:cNvPr id="3" name="S001">
            <a:hlinkClick r:id="" action="ppaction://media"/>
            <a:extLst>
              <a:ext uri="{FF2B5EF4-FFF2-40B4-BE49-F238E27FC236}">
                <a16:creationId xmlns:a16="http://schemas.microsoft.com/office/drawing/2014/main" id="{F94D06BC-A3F5-6873-99E8-BB82EF9FDE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77960" y="1637071"/>
            <a:ext cx="9049869" cy="41049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26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Conclusion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1"/>
          </p:nvPr>
        </p:nvSpPr>
        <p:spPr>
          <a:xfrm>
            <a:off x="1047749" y="2110153"/>
            <a:ext cx="10077451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Implementing an end-to-end data project with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ChatGPT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for a loan dataset enhances customer engagement and service efficiency in lending. Through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NLP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, it facilitates seamless communication, providing instant assistance and guidance. Meticulous data preprocessing, model training, integration, and deployment ensure accurate and relevant responses, streamlining the user experience.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Continuous monitoring and updates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make the system adaptive and responsive to evolving user needs, optimizing loan management processes.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4" name="Google Shape;144;p20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Future Scope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0" name="Google Shape;150;p21"/>
          <p:cNvSpPr txBox="1">
            <a:spLocks noGrp="1"/>
          </p:cNvSpPr>
          <p:nvPr>
            <p:ph type="subTitle" idx="1"/>
          </p:nvPr>
        </p:nvSpPr>
        <p:spPr>
          <a:xfrm>
            <a:off x="1047749" y="2110153"/>
            <a:ext cx="10077451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In the future, leveraging ChatGPT for loan datasets offers exciting prospects. Advancements in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NLP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and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ML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will enable sophisticated loan application systems. Integration of diverse data sources like social media or transaction history can enhance risk assessment.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Voice recognition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can improve accessibility. Collaboration with financial institutions and regulators can ensure trust and compliance. Overall, the future of ChatGPT in loan management holds great promise for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innovation and financial inclusion.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1" name="Google Shape;151;p21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509</TotalTime>
  <Words>568</Words>
  <Application>Microsoft Office PowerPoint</Application>
  <PresentationFormat>Widescreen</PresentationFormat>
  <Paragraphs>50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Times New Roman</vt:lpstr>
      <vt:lpstr>Wingdings</vt:lpstr>
      <vt:lpstr>Office Theme</vt:lpstr>
      <vt:lpstr>An End-to-End Data Science Project with ChatGPT</vt:lpstr>
      <vt:lpstr>OUTLINE :</vt:lpstr>
      <vt:lpstr>Problem Statement</vt:lpstr>
      <vt:lpstr>Proposed Solution</vt:lpstr>
      <vt:lpstr>Algorithm &amp; Deployment</vt:lpstr>
      <vt:lpstr>GitHub Link</vt:lpstr>
      <vt:lpstr>Project Demo(Recorded Video)</vt:lpstr>
      <vt:lpstr>Conclusion</vt:lpstr>
      <vt:lpstr>Future Scope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End-to-End Data Science Project with ChatGPT</dc:title>
  <dc:creator>Kamalika</dc:creator>
  <cp:lastModifiedBy>bhu282003@gmail.com</cp:lastModifiedBy>
  <cp:revision>18</cp:revision>
  <dcterms:modified xsi:type="dcterms:W3CDTF">2024-04-23T19:08:54Z</dcterms:modified>
</cp:coreProperties>
</file>